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8.wmf"/><Relationship Id="rId21" Type="http://schemas.openxmlformats.org/officeDocument/2006/relationships/image" Target="../media/image87.e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5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103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7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2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23.wmf"/><Relationship Id="rId7" Type="http://schemas.openxmlformats.org/officeDocument/2006/relationships/image" Target="../media/image125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27.wmf"/><Relationship Id="rId5" Type="http://schemas.openxmlformats.org/officeDocument/2006/relationships/image" Target="../media/image124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2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3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41.wmf"/><Relationship Id="rId2" Type="http://schemas.openxmlformats.org/officeDocument/2006/relationships/image" Target="../media/image136.jpeg"/><Relationship Id="rId16" Type="http://schemas.openxmlformats.org/officeDocument/2006/relationships/image" Target="../media/image14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4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47.wmf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46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153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105.bin"/><Relationship Id="rId2" Type="http://schemas.openxmlformats.org/officeDocument/2006/relationships/image" Target="../media/image136.jpeg"/><Relationship Id="rId16" Type="http://schemas.openxmlformats.org/officeDocument/2006/relationships/image" Target="../media/image15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149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5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55.wmf"/><Relationship Id="rId4" Type="http://schemas.openxmlformats.org/officeDocument/2006/relationships/oleObject" Target="../embeddings/oleObject10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6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image" Target="../media/image167.png"/><Relationship Id="rId7" Type="http://schemas.openxmlformats.org/officeDocument/2006/relationships/image" Target="../media/image169.wmf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71.wmf"/><Relationship Id="rId5" Type="http://schemas.openxmlformats.org/officeDocument/2006/relationships/image" Target="../media/image168.w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7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0.jpe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89.wmf"/><Relationship Id="rId18" Type="http://schemas.openxmlformats.org/officeDocument/2006/relationships/oleObject" Target="../embeddings/oleObject122.bin"/><Relationship Id="rId3" Type="http://schemas.openxmlformats.org/officeDocument/2006/relationships/image" Target="../media/image184.wmf"/><Relationship Id="rId21" Type="http://schemas.openxmlformats.org/officeDocument/2006/relationships/image" Target="../media/image193.wmf"/><Relationship Id="rId7" Type="http://schemas.openxmlformats.org/officeDocument/2006/relationships/image" Target="../media/image186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191.wmf"/><Relationship Id="rId2" Type="http://schemas.openxmlformats.org/officeDocument/2006/relationships/oleObject" Target="../embeddings/oleObject114.bin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88.wmf"/><Relationship Id="rId5" Type="http://schemas.openxmlformats.org/officeDocument/2006/relationships/image" Target="../media/image185.wmf"/><Relationship Id="rId15" Type="http://schemas.openxmlformats.org/officeDocument/2006/relationships/image" Target="../media/image190.wmf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192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87.wmf"/><Relationship Id="rId14" Type="http://schemas.openxmlformats.org/officeDocument/2006/relationships/oleObject" Target="../embeddings/oleObject12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image" Target="../media/image194.wmf"/><Relationship Id="rId7" Type="http://schemas.openxmlformats.org/officeDocument/2006/relationships/image" Target="../media/image196.wmf"/><Relationship Id="rId2" Type="http://schemas.openxmlformats.org/officeDocument/2006/relationships/oleObject" Target="../embeddings/oleObject1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9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gif"/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image" Target="../media/image223.wmf"/><Relationship Id="rId18" Type="http://schemas.openxmlformats.org/officeDocument/2006/relationships/oleObject" Target="../embeddings/oleObject138.bin"/><Relationship Id="rId3" Type="http://schemas.openxmlformats.org/officeDocument/2006/relationships/image" Target="../media/image218.wmf"/><Relationship Id="rId7" Type="http://schemas.openxmlformats.org/officeDocument/2006/relationships/image" Target="../media/image220.wmf"/><Relationship Id="rId12" Type="http://schemas.openxmlformats.org/officeDocument/2006/relationships/oleObject" Target="../embeddings/oleObject135.bin"/><Relationship Id="rId17" Type="http://schemas.openxmlformats.org/officeDocument/2006/relationships/image" Target="../media/image225.wmf"/><Relationship Id="rId2" Type="http://schemas.openxmlformats.org/officeDocument/2006/relationships/oleObject" Target="../embeddings/oleObject130.bin"/><Relationship Id="rId16" Type="http://schemas.openxmlformats.org/officeDocument/2006/relationships/oleObject" Target="../embeddings/oleObject137.bin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11" Type="http://schemas.openxmlformats.org/officeDocument/2006/relationships/image" Target="../media/image222.wmf"/><Relationship Id="rId5" Type="http://schemas.openxmlformats.org/officeDocument/2006/relationships/image" Target="../media/image219.wmf"/><Relationship Id="rId15" Type="http://schemas.openxmlformats.org/officeDocument/2006/relationships/image" Target="../media/image224.wmf"/><Relationship Id="rId10" Type="http://schemas.openxmlformats.org/officeDocument/2006/relationships/oleObject" Target="../embeddings/oleObject134.bin"/><Relationship Id="rId19" Type="http://schemas.openxmlformats.org/officeDocument/2006/relationships/image" Target="../media/image226.wmf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221.wmf"/><Relationship Id="rId14" Type="http://schemas.openxmlformats.org/officeDocument/2006/relationships/oleObject" Target="../embeddings/oleObject13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wmf"/><Relationship Id="rId7" Type="http://schemas.openxmlformats.org/officeDocument/2006/relationships/image" Target="../media/image230.wmf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140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image" Target="../media/image233.jpeg"/><Relationship Id="rId7" Type="http://schemas.openxmlformats.org/officeDocument/2006/relationships/image" Target="../media/image235.wmf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234.wmf"/><Relationship Id="rId4" Type="http://schemas.openxmlformats.org/officeDocument/2006/relationships/oleObject" Target="../embeddings/oleObject142.bin"/><Relationship Id="rId9" Type="http://schemas.openxmlformats.org/officeDocument/2006/relationships/image" Target="../media/image23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3913"/>
              </p:ext>
            </p:extLst>
          </p:nvPr>
        </p:nvGraphicFramePr>
        <p:xfrm>
          <a:off x="641350" y="1187450"/>
          <a:ext cx="7378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78560" imgH="1320480" progId="Equation.DSMT4">
                  <p:embed/>
                </p:oleObj>
              </mc:Choice>
              <mc:Fallback>
                <p:oleObj name="Equation" r:id="rId2" imgW="7378560" imgH="132048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187450"/>
                        <a:ext cx="73787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73611"/>
              </p:ext>
            </p:extLst>
          </p:nvPr>
        </p:nvGraphicFramePr>
        <p:xfrm>
          <a:off x="6708775" y="3725863"/>
          <a:ext cx="1917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583920" progId="Equation.DSMT4">
                  <p:embed/>
                </p:oleObj>
              </mc:Choice>
              <mc:Fallback>
                <p:oleObj name="Equation" r:id="rId3" imgW="191736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725863"/>
                        <a:ext cx="1917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903C5-8C47-83C8-1022-D193BDB857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1657" y="65660"/>
            <a:ext cx="1194393" cy="1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73217"/>
            <a:ext cx="8713787" cy="3000655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55755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552545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97391"/>
              </p:ext>
            </p:extLst>
          </p:nvPr>
        </p:nvGraphicFramePr>
        <p:xfrm>
          <a:off x="2632909" y="1488790"/>
          <a:ext cx="3429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9000" imgH="1168200" progId="Equation.DSMT4">
                  <p:embed/>
                </p:oleObj>
              </mc:Choice>
              <mc:Fallback>
                <p:oleObj name="Equation" r:id="rId6" imgW="3429000" imgH="11682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09" y="1488790"/>
                        <a:ext cx="3429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177900"/>
              </p:ext>
            </p:extLst>
          </p:nvPr>
        </p:nvGraphicFramePr>
        <p:xfrm>
          <a:off x="4572000" y="1628496"/>
          <a:ext cx="4191312" cy="126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28496"/>
                        <a:ext cx="4191312" cy="1260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41339"/>
              </p:ext>
            </p:extLst>
          </p:nvPr>
        </p:nvGraphicFramePr>
        <p:xfrm>
          <a:off x="572568" y="3313529"/>
          <a:ext cx="1842170" cy="959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68" y="3313529"/>
                        <a:ext cx="1842170" cy="959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858C0F5-F149-8770-16BF-96D2D5232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6736"/>
              </p:ext>
            </p:extLst>
          </p:nvPr>
        </p:nvGraphicFramePr>
        <p:xfrm>
          <a:off x="4040119" y="4727961"/>
          <a:ext cx="2978529" cy="143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92280" imgH="2070000" progId="">
                  <p:embed/>
                </p:oleObj>
              </mc:Choice>
              <mc:Fallback>
                <p:oleObj name="Equation" r:id="rId7" imgW="4292280" imgH="2070000" progId="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DB8E9789-B827-4B36-90C0-A543A0B8DC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4727961"/>
                        <a:ext cx="2978529" cy="1436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5F615BA-7B15-1CF8-64D5-5C85559B3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3849"/>
              </p:ext>
            </p:extLst>
          </p:nvPr>
        </p:nvGraphicFramePr>
        <p:xfrm>
          <a:off x="4040119" y="3365842"/>
          <a:ext cx="3298677" cy="103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22760" imgH="1447560" progId="">
                  <p:embed/>
                </p:oleObj>
              </mc:Choice>
              <mc:Fallback>
                <p:oleObj name="Equation" r:id="rId9" imgW="4622760" imgH="1447560" progId="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04D3A2B8-5A23-4009-946D-E9DFA6D39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3365842"/>
                        <a:ext cx="3298677" cy="1033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97" y="537674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0578"/>
              </p:ext>
            </p:extLst>
          </p:nvPr>
        </p:nvGraphicFramePr>
        <p:xfrm>
          <a:off x="3260933" y="1426437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685800" progId="Equation.DSMT4">
                  <p:embed/>
                </p:oleObj>
              </mc:Choice>
              <mc:Fallback>
                <p:oleObj name="Equation" r:id="rId2" imgW="3784320" imgH="685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933" y="1426437"/>
                        <a:ext cx="3784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B0BF1-6C9C-48F4-3DBC-65EBA4C6B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2739266"/>
            <a:ext cx="707141" cy="685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4CF4D9-E7D2-3A6D-5BCD-804CEB841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6" y="2739264"/>
            <a:ext cx="707140" cy="6858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9A897-BB27-205E-44B5-2D2C48F08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2" y="2739265"/>
            <a:ext cx="707139" cy="685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77C77B-7A09-1B85-02A1-F898948B2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3513738"/>
            <a:ext cx="1216081" cy="1185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46362B-41E6-A7F4-0A44-E9E5818EE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36" y="3560085"/>
            <a:ext cx="1216081" cy="1185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D61ECB-F046-D120-EA16-9B121F103C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58" y="3545231"/>
            <a:ext cx="1216081" cy="11856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473470-4163-9AE2-D73E-FAC64CA0D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84" y="2739265"/>
            <a:ext cx="70713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8455"/>
              </p:ext>
            </p:extLst>
          </p:nvPr>
        </p:nvGraphicFramePr>
        <p:xfrm>
          <a:off x="3492465" y="229041"/>
          <a:ext cx="1516990" cy="491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583920" progId="Equation.DSMT4">
                  <p:embed/>
                </p:oleObj>
              </mc:Choice>
              <mc:Fallback>
                <p:oleObj name="Equation" r:id="rId2" imgW="1803240" imgH="583920" progId="Equation.DSMT4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465" y="229041"/>
                        <a:ext cx="1516990" cy="491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238345"/>
              </p:ext>
            </p:extLst>
          </p:nvPr>
        </p:nvGraphicFramePr>
        <p:xfrm>
          <a:off x="264091" y="1708448"/>
          <a:ext cx="4356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6000" imgH="1168200" progId="Equation.DSMT4">
                  <p:embed/>
                </p:oleObj>
              </mc:Choice>
              <mc:Fallback>
                <p:oleObj name="Equation" r:id="rId4" imgW="4356000" imgH="1168200" progId="Equation.DSMT4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91" y="1708448"/>
                        <a:ext cx="43561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89862"/>
              </p:ext>
            </p:extLst>
          </p:nvPr>
        </p:nvGraphicFramePr>
        <p:xfrm>
          <a:off x="4913878" y="168493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280" imgH="1295280" progId="Equation.DSMT4">
                  <p:embed/>
                </p:oleObj>
              </mc:Choice>
              <mc:Fallback>
                <p:oleObj name="Equation" r:id="rId6" imgW="2654280" imgH="1295280" progId="Equation.DSMT4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878" y="168493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05547"/>
              </p:ext>
            </p:extLst>
          </p:nvPr>
        </p:nvGraphicFramePr>
        <p:xfrm>
          <a:off x="1838891" y="1595735"/>
          <a:ext cx="302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22560" imgH="685800" progId="Equation.DSMT4">
                  <p:embed/>
                </p:oleObj>
              </mc:Choice>
              <mc:Fallback>
                <p:oleObj name="Equation" r:id="rId8" imgW="3022560" imgH="685800" progId="Equation.DSMT4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891" y="1595735"/>
                        <a:ext cx="302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720135"/>
              </p:ext>
            </p:extLst>
          </p:nvPr>
        </p:nvGraphicFramePr>
        <p:xfrm>
          <a:off x="2046616" y="2489497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616" y="2489497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3C26AF76-DF12-C868-26AD-FB49EB1C1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3799"/>
              </p:ext>
            </p:extLst>
          </p:nvPr>
        </p:nvGraphicFramePr>
        <p:xfrm>
          <a:off x="127330" y="229041"/>
          <a:ext cx="2621757" cy="47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790995" imgH="685682" progId="Equation.DSMT4">
                  <p:embed/>
                </p:oleObj>
              </mc:Choice>
              <mc:Fallback>
                <p:oleObj name="Equation" r:id="rId20" imgW="3790995" imgH="6856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330" y="229041"/>
                        <a:ext cx="2621757" cy="47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DAB78E56-17DE-4EAC-D1F5-CC17C4569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70976"/>
              </p:ext>
            </p:extLst>
          </p:nvPr>
        </p:nvGraphicFramePr>
        <p:xfrm>
          <a:off x="5762625" y="166688"/>
          <a:ext cx="320992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473440" imgH="2145960" progId="Equation.DSMT4">
                  <p:embed/>
                </p:oleObj>
              </mc:Choice>
              <mc:Fallback>
                <p:oleObj name="Equation" r:id="rId22" imgW="5473440" imgH="2145960" progId="Equation.DSMT4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2158A8BB-8D52-40EA-AE95-803603DC2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166688"/>
                        <a:ext cx="3209925" cy="125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43901"/>
              </p:ext>
            </p:extLst>
          </p:nvPr>
        </p:nvGraphicFramePr>
        <p:xfrm>
          <a:off x="293688" y="2022475"/>
          <a:ext cx="49149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69000" imgH="2743200" progId="Equation.DSMT4">
                  <p:embed/>
                </p:oleObj>
              </mc:Choice>
              <mc:Fallback>
                <p:oleObj name="Equation" r:id="rId2" imgW="756900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022475"/>
                        <a:ext cx="4914900" cy="178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27535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46131"/>
              </p:ext>
            </p:extLst>
          </p:nvPr>
        </p:nvGraphicFramePr>
        <p:xfrm>
          <a:off x="874713" y="650875"/>
          <a:ext cx="3084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1168200" progId="Equation.DSMT4">
                  <p:embed/>
                </p:oleObj>
              </mc:Choice>
              <mc:Fallback>
                <p:oleObj name="Equation" r:id="rId6" imgW="4508280" imgH="1168200" progId="Equation.DSMT4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50875"/>
                        <a:ext cx="3084512" cy="8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262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280" imgH="1295280" progId="Equation.DSMT4">
                  <p:embed/>
                </p:oleObj>
              </mc:Choice>
              <mc:Fallback>
                <p:oleObj name="Equation" r:id="rId8" imgW="2654280" imgH="129528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43260"/>
              </p:ext>
            </p:extLst>
          </p:nvPr>
        </p:nvGraphicFramePr>
        <p:xfrm>
          <a:off x="501650" y="42116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14800" imgH="2070000" progId="Equation.DSMT4">
                  <p:embed/>
                </p:oleObj>
              </mc:Choice>
              <mc:Fallback>
                <p:oleObj name="Equation" r:id="rId14" imgW="4114800" imgH="20700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2116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22807"/>
              </p:ext>
            </p:extLst>
          </p:nvPr>
        </p:nvGraphicFramePr>
        <p:xfrm>
          <a:off x="7196138" y="4529138"/>
          <a:ext cx="1714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349360" imgH="431640" progId="Equation.DSMT4">
                  <p:embed/>
                </p:oleObj>
              </mc:Choice>
              <mc:Fallback>
                <p:oleObj name="Equation" r:id="rId16" imgW="234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96138" y="4529138"/>
                        <a:ext cx="17145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2146"/>
              </p:ext>
            </p:extLst>
          </p:nvPr>
        </p:nvGraphicFramePr>
        <p:xfrm>
          <a:off x="354013" y="322263"/>
          <a:ext cx="3784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1206360" progId="Equation.DSMT4">
                  <p:embed/>
                </p:oleObj>
              </mc:Choice>
              <mc:Fallback>
                <p:oleObj name="Equation" r:id="rId2" imgW="3784320" imgH="120636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22263"/>
                        <a:ext cx="37846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181731" y="4091736"/>
            <a:ext cx="8893903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</a:t>
            </a:r>
            <a:r>
              <a:rPr lang="uk-UA" sz="2400" b="1" dirty="0"/>
              <a:t>і</a:t>
            </a:r>
            <a:r>
              <a:rPr lang="ru-RU" sz="2400" b="1" dirty="0"/>
              <a:t>в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4709" y="5334008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70C0"/>
                </a:solidFill>
              </a:rPr>
              <a:t>при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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0070C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0070C0"/>
                </a:solidFill>
              </a:rPr>
              <a:t>  </a:t>
            </a:r>
            <a:r>
              <a:rPr lang="ru-RU" sz="2400" b="1" dirty="0" err="1">
                <a:solidFill>
                  <a:srgbClr val="0070C0"/>
                </a:solidFill>
              </a:rPr>
              <a:t>фотоефект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uk-UA" sz="2400" b="1" dirty="0">
                <a:solidFill>
                  <a:srgbClr val="0070C0"/>
                </a:solidFill>
              </a:rPr>
              <a:t>спостерігається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</a:rPr>
              <a:t>при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&lt;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фотоефект</a:t>
            </a:r>
            <a:r>
              <a:rPr lang="ru-RU" sz="2400" b="1" dirty="0">
                <a:solidFill>
                  <a:srgbClr val="C00000"/>
                </a:solidFill>
              </a:rPr>
              <a:t> не </a:t>
            </a:r>
            <a:r>
              <a:rPr lang="uk-UA" sz="2400" b="1" dirty="0">
                <a:solidFill>
                  <a:srgbClr val="C00000"/>
                </a:solidFill>
              </a:rPr>
              <a:t>спостерігається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00708" y="3909007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203275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02954"/>
              </p:ext>
            </p:extLst>
          </p:nvPr>
        </p:nvGraphicFramePr>
        <p:xfrm>
          <a:off x="3314701" y="2296956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296956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30367"/>
              </p:ext>
            </p:extLst>
          </p:nvPr>
        </p:nvGraphicFramePr>
        <p:xfrm>
          <a:off x="593975" y="4177608"/>
          <a:ext cx="2625802" cy="60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203040" progId="Equation.DSMT4">
                  <p:embed/>
                </p:oleObj>
              </mc:Choice>
              <mc:Fallback>
                <p:oleObj name="Equation" r:id="rId4" imgW="876240" imgH="2030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75" y="4177608"/>
                        <a:ext cx="2625802" cy="60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90666"/>
              </p:ext>
            </p:extLst>
          </p:nvPr>
        </p:nvGraphicFramePr>
        <p:xfrm>
          <a:off x="6361504" y="3948390"/>
          <a:ext cx="2183615" cy="106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504" y="3948390"/>
                        <a:ext cx="2183615" cy="1061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66108"/>
              </p:ext>
            </p:extLst>
          </p:nvPr>
        </p:nvGraphicFramePr>
        <p:xfrm>
          <a:off x="6858000" y="2653165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53165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0373"/>
              </p:ext>
            </p:extLst>
          </p:nvPr>
        </p:nvGraphicFramePr>
        <p:xfrm>
          <a:off x="3414713" y="2867269"/>
          <a:ext cx="2743200" cy="73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66400" progId="Equation.DSMT4">
                  <p:embed/>
                </p:oleObj>
              </mc:Choice>
              <mc:Fallback>
                <p:oleObj name="Equation" r:id="rId2" imgW="99036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67269"/>
                        <a:ext cx="2743200" cy="73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12868"/>
              </p:ext>
            </p:extLst>
          </p:nvPr>
        </p:nvGraphicFramePr>
        <p:xfrm>
          <a:off x="6846888" y="2581275"/>
          <a:ext cx="1793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368280" progId="Equation.DSMT4">
                  <p:embed/>
                </p:oleObj>
              </mc:Choice>
              <mc:Fallback>
                <p:oleObj name="Equation" r:id="rId4" imgW="545760" imgH="3682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581275"/>
                        <a:ext cx="1793875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56174"/>
              </p:ext>
            </p:extLst>
          </p:nvPr>
        </p:nvGraphicFramePr>
        <p:xfrm>
          <a:off x="4270375" y="4054475"/>
          <a:ext cx="1316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054475"/>
                        <a:ext cx="1316038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5695"/>
              </p:ext>
            </p:extLst>
          </p:nvPr>
        </p:nvGraphicFramePr>
        <p:xfrm>
          <a:off x="3191840" y="5076395"/>
          <a:ext cx="5147826" cy="110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7680" imgH="380880" progId="Equation.DSMT4">
                  <p:embed/>
                </p:oleObj>
              </mc:Choice>
              <mc:Fallback>
                <p:oleObj name="Equation" r:id="rId10" imgW="1777680" imgH="38088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840" y="5076395"/>
                        <a:ext cx="5147826" cy="1102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3646478" y="459873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345852"/>
              </p:ext>
            </p:extLst>
          </p:nvPr>
        </p:nvGraphicFramePr>
        <p:xfrm>
          <a:off x="3825090" y="460227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460227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3598187" y="1652885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24920"/>
              </p:ext>
            </p:extLst>
          </p:nvPr>
        </p:nvGraphicFramePr>
        <p:xfrm>
          <a:off x="3825090" y="2161018"/>
          <a:ext cx="4495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711000" progId="Equation.DSMT4">
                  <p:embed/>
                </p:oleObj>
              </mc:Choice>
              <mc:Fallback>
                <p:oleObj name="Equation" r:id="rId4" imgW="2247840" imgH="7110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2161018"/>
                        <a:ext cx="44958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83736" y="575142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25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19015"/>
              </p:ext>
            </p:extLst>
          </p:nvPr>
        </p:nvGraphicFramePr>
        <p:xfrm>
          <a:off x="2527419" y="5147828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066680" imgH="545760" progId="Equation.3">
                  <p:embed/>
                </p:oleObj>
              </mc:Choice>
              <mc:Fallback>
                <p:oleObj name="Формула" r:id="rId3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419" y="5147828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96793"/>
              </p:ext>
            </p:extLst>
          </p:nvPr>
        </p:nvGraphicFramePr>
        <p:xfrm>
          <a:off x="6006270" y="5316196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96880" imgH="291960" progId="Equation.3">
                  <p:embed/>
                </p:oleObj>
              </mc:Choice>
              <mc:Fallback>
                <p:oleObj name="Формула" r:id="rId5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270" y="5316196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74562-7F24-70F9-4DBF-F212BA6B2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6" y="0"/>
            <a:ext cx="7708306" cy="44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222363" y="4276771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448114" y="4846157"/>
            <a:ext cx="652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</a:t>
            </a:r>
          </a:p>
          <a:p>
            <a:r>
              <a:rPr lang="uk-UA" sz="2800" i="1" dirty="0">
                <a:solidFill>
                  <a:srgbClr val="7030A0"/>
                </a:solidFill>
              </a:rPr>
              <a:t>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33464-88B6-E96C-B38C-8EA09ACE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1" y="1686580"/>
            <a:ext cx="4210196" cy="16381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A99590-36AC-C166-337D-33FFF642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87" y="1271503"/>
            <a:ext cx="3529413" cy="24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віддалену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2147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наближену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8" y="3941763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8" y="3941763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934</Words>
  <Application>Microsoft Office PowerPoint</Application>
  <PresentationFormat>Екран (4:3)</PresentationFormat>
  <Paragraphs>193</Paragraphs>
  <Slides>66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66</vt:i4>
      </vt:variant>
    </vt:vector>
  </HeadingPairs>
  <TitlesOfParts>
    <vt:vector size="78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Формула</vt:lpstr>
      <vt:lpstr>Equation</vt:lpstr>
      <vt:lpstr>MathType 7.0 Equation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450</cp:revision>
  <dcterms:created xsi:type="dcterms:W3CDTF">2012-04-26T17:06:14Z</dcterms:created>
  <dcterms:modified xsi:type="dcterms:W3CDTF">2024-03-23T09:18:15Z</dcterms:modified>
</cp:coreProperties>
</file>